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76" r:id="rId4"/>
    <p:sldId id="257" r:id="rId5"/>
    <p:sldId id="273" r:id="rId6"/>
    <p:sldId id="274" r:id="rId7"/>
    <p:sldId id="266" r:id="rId8"/>
    <p:sldId id="280" r:id="rId9"/>
    <p:sldId id="267" r:id="rId10"/>
    <p:sldId id="270" r:id="rId11"/>
    <p:sldId id="268" r:id="rId12"/>
    <p:sldId id="277" r:id="rId13"/>
    <p:sldId id="278" r:id="rId14"/>
    <p:sldId id="279" r:id="rId15"/>
    <p:sldId id="269" r:id="rId16"/>
    <p:sldId id="271" r:id="rId17"/>
    <p:sldId id="272" r:id="rId18"/>
    <p:sldId id="275" r:id="rId19"/>
    <p:sldId id="28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034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47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66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9819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415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953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674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3061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738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439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514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7758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3346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34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64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906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503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BB24C8A-9B68-4FA3-9ADA-0E72624DFBBA}" type="datetimeFigureOut">
              <a:rPr lang="cs-CZ" smtClean="0"/>
              <a:pPr/>
              <a:t>11.09.2024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F9E7F-045B-46B1-93BF-6D8EC7B2A18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038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.facebook.com/telovychova.prafuk" TargetMode="External"/><Relationship Id="rId2" Type="http://schemas.openxmlformats.org/officeDocument/2006/relationships/hyperlink" Target="http://www.flaw.uniba.sk/pracoviska/ustavy/ustav-telesnej-kultury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>
                <a:solidFill>
                  <a:srgbClr val="00B050"/>
                </a:solidFill>
                <a:latin typeface="Algerian" pitchFamily="82" charset="0"/>
              </a:rPr>
              <a:t>ÚSTAV  TELESNEJ KULTÚRY</a:t>
            </a:r>
            <a:endParaRPr lang="cs-CZ" dirty="0">
              <a:solidFill>
                <a:srgbClr val="00B050"/>
              </a:solidFill>
              <a:latin typeface="Algerian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sk-SK" sz="2800" b="1" dirty="0" err="1">
                <a:hlinkClick r:id="rId2"/>
              </a:rPr>
              <a:t>www.flaw.uniba.sk</a:t>
            </a:r>
            <a:r>
              <a:rPr lang="sk-SK" sz="2800" b="1" dirty="0">
                <a:hlinkClick r:id="rId2"/>
              </a:rPr>
              <a:t>/pracoviska/</a:t>
            </a:r>
            <a:r>
              <a:rPr lang="sk-SK" sz="2800" b="1" dirty="0" err="1">
                <a:hlinkClick r:id="rId2"/>
              </a:rPr>
              <a:t>ustavy</a:t>
            </a:r>
            <a:r>
              <a:rPr lang="sk-SK" sz="2800" b="1" dirty="0">
                <a:hlinkClick r:id="rId2"/>
              </a:rPr>
              <a:t>/</a:t>
            </a:r>
            <a:r>
              <a:rPr lang="sk-SK" sz="2800" b="1" dirty="0" err="1">
                <a:hlinkClick r:id="rId2"/>
              </a:rPr>
              <a:t>ustav-telesnej-kultury</a:t>
            </a:r>
            <a:r>
              <a:rPr lang="sk-SK" sz="2800" b="1" dirty="0">
                <a:hlinkClick r:id="rId2"/>
              </a:rPr>
              <a:t>/</a:t>
            </a:r>
            <a:endParaRPr lang="sk-SK" sz="2800" b="1" dirty="0"/>
          </a:p>
          <a:p>
            <a:r>
              <a:rPr lang="sk-SK" sz="2800" b="1" dirty="0"/>
              <a:t>alebo</a:t>
            </a:r>
          </a:p>
          <a:p>
            <a:r>
              <a:rPr lang="sk-SK" sz="2800" b="1" dirty="0">
                <a:hlinkClick r:id="rId3"/>
              </a:rPr>
              <a:t>https://m.facebook.com/telovychova.prafuk</a:t>
            </a:r>
            <a:endParaRPr lang="sk-SK" sz="2800" b="1" dirty="0"/>
          </a:p>
          <a:p>
            <a:r>
              <a:rPr lang="sk-SK" sz="2800" b="1" dirty="0"/>
              <a:t>ALEBO na </a:t>
            </a:r>
            <a:r>
              <a:rPr lang="sk-SK" sz="2800" b="1" dirty="0" err="1"/>
              <a:t>instagrame</a:t>
            </a:r>
            <a:r>
              <a:rPr lang="sk-SK" sz="2800" b="1" dirty="0"/>
              <a:t>    UTK_PRAFUK</a:t>
            </a:r>
          </a:p>
          <a:p>
            <a:endParaRPr lang="sk-SK" sz="2800" b="1" dirty="0"/>
          </a:p>
          <a:p>
            <a:endParaRPr lang="cs-CZ" dirty="0"/>
          </a:p>
        </p:txBody>
      </p:sp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6AA66D1F-015B-4251-9446-26FCDBB59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74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7DEE0E43-E087-474E-ACCB-3F658385F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93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podlaha, stôl, vnútri, drevené&#10;&#10;Automaticky generovaný popis">
            <a:extLst>
              <a:ext uri="{FF2B5EF4-FFF2-40B4-BE49-F238E27FC236}">
                <a16:creationId xmlns:a16="http://schemas.microsoft.com/office/drawing/2014/main" id="{B855F454-3DE2-4EC1-9023-48A449894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9" y="908720"/>
            <a:ext cx="780886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5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vnútri, stôl, kúpeľňa, drez&#10;&#10;Automaticky generovaný popis">
            <a:extLst>
              <a:ext uri="{FF2B5EF4-FFF2-40B4-BE49-F238E27FC236}">
                <a16:creationId xmlns:a16="http://schemas.microsoft.com/office/drawing/2014/main" id="{65D86C99-9019-4ECC-819F-2D6981FD9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38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stena, vnútri, kúpeľňa, miestnosť&#10;&#10;Automaticky generovaný popis">
            <a:extLst>
              <a:ext uri="{FF2B5EF4-FFF2-40B4-BE49-F238E27FC236}">
                <a16:creationId xmlns:a16="http://schemas.microsoft.com/office/drawing/2014/main" id="{022E75B1-F1A2-4FAD-9E56-941C26CA5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85800"/>
            <a:ext cx="50405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3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341AACC3-D24B-4565-884D-3B47798BA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59" y="1268760"/>
            <a:ext cx="5952661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73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62D06A6-02E8-47E1-90EC-5D4E4F94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743" y="0"/>
            <a:ext cx="4100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89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27D5BEB-7685-4948-8DD2-07B45C4D80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0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F4972C-CDAF-4BE7-B935-F586CEB79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4400" dirty="0">
                <a:solidFill>
                  <a:srgbClr val="92D050"/>
                </a:solidFill>
                <a:latin typeface="Algerian" panose="04020705040A02060702" pitchFamily="82" charset="0"/>
              </a:rPr>
              <a:t>Tešíme sa na vás všetkých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40AD62-890B-4885-8FC3-CE512CC44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dirty="0" err="1"/>
              <a:t>Mgr,Erika</a:t>
            </a:r>
            <a:r>
              <a:rPr lang="sk-SK" dirty="0"/>
              <a:t> </a:t>
            </a:r>
            <a:r>
              <a:rPr lang="sk-SK" dirty="0" err="1"/>
              <a:t>Rondová</a:t>
            </a:r>
            <a:r>
              <a:rPr lang="sk-SK" dirty="0"/>
              <a:t>, PhD.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dirty="0" err="1"/>
              <a:t>Mgr.Andrej</a:t>
            </a:r>
            <a:r>
              <a:rPr lang="sk-SK" dirty="0"/>
              <a:t> Kolárik, PhD.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dirty="0" err="1"/>
              <a:t>Mgr.Martin</a:t>
            </a:r>
            <a:r>
              <a:rPr lang="sk-SK" dirty="0"/>
              <a:t> Križan, PhD.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dirty="0" err="1"/>
              <a:t>Mgr.Dominika</a:t>
            </a:r>
            <a:r>
              <a:rPr lang="sk-SK"/>
              <a:t> Veselá, PhD.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45099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035DD3-AD06-4E8C-B6A6-140859615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285E120-5C45-4F05-9F08-DE88349AF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1D9D654-26CE-4CBC-B479-87F93C04F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42" y="332656"/>
            <a:ext cx="672989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34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4C122-FDF9-6503-72BF-FBB2EB81C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16632"/>
            <a:ext cx="7055380" cy="1400530"/>
          </a:xfrm>
        </p:spPr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ošatenie, osoba, ľudská tvár, úsmev">
            <a:extLst>
              <a:ext uri="{FF2B5EF4-FFF2-40B4-BE49-F238E27FC236}">
                <a16:creationId xmlns:a16="http://schemas.microsoft.com/office/drawing/2014/main" id="{0818CDB2-C5A1-6813-315B-160A931F0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7865421" cy="4536503"/>
          </a:xfrm>
        </p:spPr>
      </p:pic>
    </p:spTree>
    <p:extLst>
      <p:ext uri="{BB962C8B-B14F-4D97-AF65-F5344CB8AC3E}">
        <p14:creationId xmlns:p14="http://schemas.microsoft.com/office/powerpoint/2010/main" val="3720044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683C8C-E8AC-4576-B218-0EFA9D04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rgbClr val="92D050"/>
                </a:solidFill>
                <a:latin typeface="Algerian" panose="04020705040A02060702" pitchFamily="82" charset="0"/>
              </a:rPr>
              <a:t>Telesná výchova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1A8F8A6-289E-469A-AD95-588FC9CE0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k-SK" dirty="0"/>
              <a:t>výberový predmet v prvých troch rokoch Bc. štúdia</a:t>
            </a:r>
          </a:p>
          <a:p>
            <a:pPr marL="0" indent="0">
              <a:buNone/>
            </a:pPr>
            <a:endParaRPr lang="sk-SK" dirty="0"/>
          </a:p>
          <a:p>
            <a:pPr>
              <a:buFont typeface="Wingdings" panose="05000000000000000000" pitchFamily="2" charset="2"/>
              <a:buChar char="Ø"/>
            </a:pPr>
            <a:r>
              <a:rPr lang="sk-SK" dirty="0"/>
              <a:t>výberový predmet v 1.a 2. ročníku Mgr. štúdia</a:t>
            </a:r>
          </a:p>
          <a:p>
            <a:pPr marL="0" indent="0">
              <a:buNone/>
            </a:pPr>
            <a:endParaRPr lang="sk-SK" dirty="0"/>
          </a:p>
          <a:p>
            <a:pPr>
              <a:buFont typeface="Wingdings" panose="05000000000000000000" pitchFamily="2" charset="2"/>
              <a:buChar char="Ø"/>
            </a:pPr>
            <a:r>
              <a:rPr lang="sk-SK" dirty="0"/>
              <a:t>výberový predmet Lyžovanie – bloková forma</a:t>
            </a:r>
          </a:p>
          <a:p>
            <a:pPr marL="0" indent="0">
              <a:buNone/>
            </a:pPr>
            <a:endParaRPr lang="sk-SK" dirty="0"/>
          </a:p>
          <a:p>
            <a:pPr>
              <a:buFont typeface="Wingdings" panose="05000000000000000000" pitchFamily="2" charset="2"/>
              <a:buChar char="Ø"/>
            </a:pPr>
            <a:r>
              <a:rPr lang="sk-SK" dirty="0"/>
              <a:t>výberový predmet Turistika – bloková forma</a:t>
            </a:r>
          </a:p>
          <a:p>
            <a:pPr>
              <a:buFont typeface="Wingdings" panose="05000000000000000000" pitchFamily="2" charset="2"/>
              <a:buChar char="Ø"/>
            </a:pPr>
            <a:endParaRPr lang="sk-SK" dirty="0"/>
          </a:p>
          <a:p>
            <a:pPr>
              <a:buFont typeface="Wingdings" panose="05000000000000000000" pitchFamily="2" charset="2"/>
              <a:buChar char="Ø"/>
            </a:pPr>
            <a:r>
              <a:rPr lang="sk-SK" dirty="0"/>
              <a:t>Výberový predmet Skialpinizmus- bloková forma</a:t>
            </a:r>
          </a:p>
          <a:p>
            <a:pPr>
              <a:buFont typeface="Wingdings" panose="05000000000000000000" pitchFamily="2" charset="2"/>
              <a:buChar char="Ø"/>
            </a:pPr>
            <a:endParaRPr lang="sk-SK" dirty="0"/>
          </a:p>
          <a:p>
            <a:pPr>
              <a:buFont typeface="Wingdings" panose="05000000000000000000" pitchFamily="2" charset="2"/>
              <a:buChar char="Ø"/>
            </a:pPr>
            <a:r>
              <a:rPr lang="sk-SK" dirty="0"/>
              <a:t>Výberový predmet </a:t>
            </a:r>
            <a:r>
              <a:rPr lang="sk-SK" dirty="0" err="1"/>
              <a:t>Rafting</a:t>
            </a:r>
            <a:r>
              <a:rPr lang="sk-SK" dirty="0"/>
              <a:t> – bloková forma</a:t>
            </a:r>
          </a:p>
        </p:txBody>
      </p:sp>
    </p:spTree>
    <p:extLst>
      <p:ext uri="{BB962C8B-B14F-4D97-AF65-F5344CB8AC3E}">
        <p14:creationId xmlns:p14="http://schemas.microsoft.com/office/powerpoint/2010/main" val="367506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>
                <a:solidFill>
                  <a:srgbClr val="00B050"/>
                </a:solidFill>
                <a:latin typeface="Algerian" pitchFamily="82" charset="0"/>
              </a:rPr>
              <a:t>Čo všetko si môžeš u nás vybrať</a:t>
            </a:r>
            <a:endParaRPr lang="cs-CZ" dirty="0">
              <a:solidFill>
                <a:srgbClr val="00B050"/>
              </a:solidFill>
              <a:latin typeface="Algerian" pitchFamily="82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k-SK" dirty="0"/>
          </a:p>
          <a:p>
            <a:r>
              <a:rPr lang="sk-SK" dirty="0"/>
              <a:t>Basketbal</a:t>
            </a:r>
          </a:p>
          <a:p>
            <a:r>
              <a:rPr lang="sk-SK" dirty="0"/>
              <a:t>Volejbal</a:t>
            </a:r>
          </a:p>
          <a:p>
            <a:r>
              <a:rPr lang="sk-SK" dirty="0" err="1"/>
              <a:t>Futsal</a:t>
            </a:r>
            <a:endParaRPr lang="sk-SK" dirty="0"/>
          </a:p>
          <a:p>
            <a:r>
              <a:rPr lang="sk-SK" dirty="0" err="1"/>
              <a:t>Florbal</a:t>
            </a:r>
            <a:endParaRPr lang="sk-SK" dirty="0"/>
          </a:p>
          <a:p>
            <a:r>
              <a:rPr lang="sk-SK" dirty="0"/>
              <a:t>Bedminton</a:t>
            </a:r>
          </a:p>
          <a:p>
            <a:r>
              <a:rPr lang="sk-SK" dirty="0" err="1"/>
              <a:t>Pinpong</a:t>
            </a:r>
            <a:endParaRPr lang="sk-SK" dirty="0"/>
          </a:p>
          <a:p>
            <a:r>
              <a:rPr lang="sk-SK" dirty="0"/>
              <a:t>plávanie</a:t>
            </a:r>
          </a:p>
          <a:p>
            <a:r>
              <a:rPr lang="sk-SK" dirty="0"/>
              <a:t>lezenie na umelej stene </a:t>
            </a:r>
          </a:p>
          <a:p>
            <a:r>
              <a:rPr lang="sk-SK" dirty="0"/>
              <a:t>joga</a:t>
            </a:r>
            <a:endParaRPr lang="cs-CZ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sk-SK" dirty="0"/>
          </a:p>
          <a:p>
            <a:r>
              <a:rPr lang="sk-SK" dirty="0" err="1"/>
              <a:t>Stepaerobik</a:t>
            </a:r>
            <a:endParaRPr lang="sk-SK" dirty="0"/>
          </a:p>
          <a:p>
            <a:r>
              <a:rPr lang="sk-SK" dirty="0" err="1"/>
              <a:t>Bodywork</a:t>
            </a:r>
            <a:endParaRPr lang="sk-SK" dirty="0"/>
          </a:p>
          <a:p>
            <a:r>
              <a:rPr lang="sk-SK" dirty="0" err="1"/>
              <a:t>Pilates</a:t>
            </a:r>
            <a:endParaRPr lang="sk-SK" dirty="0"/>
          </a:p>
          <a:p>
            <a:r>
              <a:rPr lang="sk-SK" dirty="0" err="1"/>
              <a:t>Fitlopty</a:t>
            </a:r>
            <a:endParaRPr lang="sk-SK" dirty="0"/>
          </a:p>
          <a:p>
            <a:r>
              <a:rPr lang="sk-SK" dirty="0" err="1"/>
              <a:t>Cardio</a:t>
            </a:r>
            <a:r>
              <a:rPr lang="sk-SK" dirty="0"/>
              <a:t> fitnes</a:t>
            </a:r>
          </a:p>
          <a:p>
            <a:r>
              <a:rPr lang="sk-SK" dirty="0"/>
              <a:t>Cvičenie pre zdravie</a:t>
            </a:r>
          </a:p>
          <a:p>
            <a:r>
              <a:rPr lang="sk-SK" dirty="0" err="1"/>
              <a:t>Bootcamp</a:t>
            </a:r>
            <a:endParaRPr lang="sk-SK" dirty="0"/>
          </a:p>
          <a:p>
            <a:r>
              <a:rPr lang="sk-SK" dirty="0" err="1"/>
              <a:t>Crossfit</a:t>
            </a:r>
            <a:endParaRPr lang="sk-SK" dirty="0"/>
          </a:p>
          <a:p>
            <a:r>
              <a:rPr lang="sk-SK" dirty="0"/>
              <a:t>Silový tréning - fitnes</a:t>
            </a:r>
          </a:p>
          <a:p>
            <a:endParaRPr lang="cs-CZ" dirty="0"/>
          </a:p>
        </p:txBody>
      </p:sp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46FBB-80D1-4BB3-98B0-00DDBDB15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4400" dirty="0">
                <a:solidFill>
                  <a:srgbClr val="92D050"/>
                </a:solidFill>
                <a:latin typeface="Algerian" panose="04020705040A02060702" pitchFamily="82" charset="0"/>
              </a:rPr>
              <a:t>Kde nás nájdete?</a:t>
            </a:r>
            <a:br>
              <a:rPr lang="sk-SK" sz="4400" dirty="0">
                <a:solidFill>
                  <a:srgbClr val="92D050"/>
                </a:solidFill>
                <a:latin typeface="Algerian" panose="04020705040A02060702" pitchFamily="82" charset="0"/>
              </a:rPr>
            </a:br>
            <a:r>
              <a:rPr lang="sk-SK" sz="4400" dirty="0">
                <a:solidFill>
                  <a:srgbClr val="92D050"/>
                </a:solidFill>
                <a:latin typeface="Algerian" panose="04020705040A02060702" pitchFamily="82" charset="0"/>
              </a:rPr>
              <a:t>V Suteréne novej budovy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474594C-E072-40F5-86B5-22AEF03DA3A0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CEB30D-EF1B-414F-8387-B84A3928A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k-SK" dirty="0"/>
              <a:t>pohybové štúdio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k-SK" dirty="0" err="1"/>
              <a:t>posiľňovňa</a:t>
            </a:r>
            <a:endParaRPr lang="sk-SK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k-SK" dirty="0"/>
              <a:t>hala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k-SK" dirty="0"/>
              <a:t>šatne</a:t>
            </a:r>
          </a:p>
        </p:txBody>
      </p:sp>
    </p:spTree>
    <p:extLst>
      <p:ext uri="{BB962C8B-B14F-4D97-AF65-F5344CB8AC3E}">
        <p14:creationId xmlns:p14="http://schemas.microsoft.com/office/powerpoint/2010/main" val="3408039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BF64C2BE-9D25-41CC-8C2F-EBF3C48176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1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B51ADD13-D1D7-4226-B0B3-A315C7FEA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48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2F799C8B-6E6E-4613-A6B5-0C36AA227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3" y="1268760"/>
            <a:ext cx="768085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31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9733E245-D8F5-4E39-AAD0-3156D0FD3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62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ón">
  <a:themeElements>
    <a:clrScheme name="Ió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ó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ó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96</TotalTime>
  <Words>162</Words>
  <Application>Microsoft Office PowerPoint</Application>
  <PresentationFormat>Prezentácia na obrazovke (4:3)</PresentationFormat>
  <Paragraphs>48</Paragraphs>
  <Slides>19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4" baseType="lpstr">
      <vt:lpstr>Algerian</vt:lpstr>
      <vt:lpstr>Century Gothic</vt:lpstr>
      <vt:lpstr>Wingdings</vt:lpstr>
      <vt:lpstr>Wingdings 3</vt:lpstr>
      <vt:lpstr>Ión</vt:lpstr>
      <vt:lpstr>ÚSTAV  TELESNEJ KULTÚRY</vt:lpstr>
      <vt:lpstr>Prezentácia programu PowerPoint</vt:lpstr>
      <vt:lpstr>Telesná výchova</vt:lpstr>
      <vt:lpstr>Čo všetko si môžeš u nás vybrať</vt:lpstr>
      <vt:lpstr>Kde nás nájdete? V Suteréne novej budovy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Tešíme sa na vás všetkých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ÚSTAV  TELESNEJ KULÚRY</dc:title>
  <dc:creator>Robo</dc:creator>
  <cp:lastModifiedBy>Rondová Erika</cp:lastModifiedBy>
  <cp:revision>13</cp:revision>
  <dcterms:created xsi:type="dcterms:W3CDTF">2006-05-19T03:35:02Z</dcterms:created>
  <dcterms:modified xsi:type="dcterms:W3CDTF">2024-09-11T11:11:50Z</dcterms:modified>
</cp:coreProperties>
</file>